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 dirty="0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 dirty="0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 dirty="0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dirty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 dirty="0"/>
              <a:t>Kliknite da biste uredili stilove teksta mastera</a:t>
            </a:r>
          </a:p>
          <a:p>
            <a:pPr lvl="1"/>
            <a:r>
              <a:rPr lang="sr-Latn-RS" dirty="0"/>
              <a:t>Drugi nivo</a:t>
            </a:r>
          </a:p>
          <a:p>
            <a:pPr lvl="2"/>
            <a:r>
              <a:rPr lang="sr-Latn-RS" dirty="0"/>
              <a:t>Treći nivo</a:t>
            </a:r>
          </a:p>
          <a:p>
            <a:pPr lvl="3"/>
            <a:r>
              <a:rPr lang="sr-Latn-RS" dirty="0"/>
              <a:t>Četvrti nivo</a:t>
            </a:r>
          </a:p>
          <a:p>
            <a:pPr lvl="4"/>
            <a:r>
              <a:rPr lang="sr-Latn-RS" dirty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6KKT1WnfNI" TargetMode="External"/><Relationship Id="rId2" Type="http://schemas.openxmlformats.org/officeDocument/2006/relationships/hyperlink" Target="https://youtu.be/wE3Yy7Bmpc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gUsXc91y75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A10D9DA-72A2-1A4A-B713-41257EAB8E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/>
              <a:t>Dan borbe protiv vršnjačkog nasilja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EEE74B5B-C0E2-4F4B-8F34-D4FA08AAD0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/>
              <a:t>                                                                                                   Miljana Pejović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DEA9BA20-C981-5740-A7D4-5ED47FFA7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411834" flipV="1">
            <a:off x="6090814" y="3585348"/>
            <a:ext cx="1561128" cy="2303604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1CFB914B-9853-BD48-A0D9-289909A5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14942">
            <a:off x="269127" y="551991"/>
            <a:ext cx="2433592" cy="1504095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D4830AA2-BA49-4941-A6F5-1A13A7025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06311">
            <a:off x="9746121" y="521892"/>
            <a:ext cx="2211059" cy="1526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68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D124A37-2BE4-6A40-8681-BFC354C6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6C979BD5-010E-D84D-97A5-AF40AA25E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>
                <a:hlinkClick r:id="rId2"/>
              </a:rPr>
              <a:t>https://youtu.be/wE3Yy7Bmpco</a:t>
            </a:r>
            <a:r>
              <a:rPr lang="sr-Latn-RS"/>
              <a:t> </a:t>
            </a:r>
          </a:p>
          <a:p>
            <a:r>
              <a:rPr lang="sr-Latn-RS">
                <a:hlinkClick r:id="rId3"/>
              </a:rPr>
              <a:t>https://youtu.be/I6KKT1WnfNI</a:t>
            </a:r>
            <a:endParaRPr lang="sr-Latn-RS"/>
          </a:p>
          <a:p>
            <a:r>
              <a:rPr lang="sr-Latn-RS">
                <a:hlinkClick r:id="rId4"/>
              </a:rPr>
              <a:t>https://youtu.be/gUsXc91y75c</a:t>
            </a:r>
            <a:endParaRPr lang="sr-Latn-RS"/>
          </a:p>
          <a:p>
            <a:endParaRPr lang="sr-Latn-RS"/>
          </a:p>
        </p:txBody>
      </p:sp>
    </p:spTree>
    <p:extLst>
      <p:ext uri="{BB962C8B-B14F-4D97-AF65-F5344CB8AC3E}">
        <p14:creationId xmlns="" xmlns:p14="http://schemas.microsoft.com/office/powerpoint/2010/main" val="225789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24DBF07-61E6-024C-9D05-D49264AA0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Pitanja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112290E9-3CDC-2844-B58B-31CAD232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Da li ste bili svedoci </a:t>
            </a:r>
            <a:r>
              <a:rPr lang="sr-Latn-RS" dirty="0" smtClean="0"/>
              <a:t>nasilja </a:t>
            </a:r>
            <a:r>
              <a:rPr lang="sr-Latn-RS" dirty="0"/>
              <a:t>u školi u toku ove školske godine?</a:t>
            </a:r>
          </a:p>
          <a:p>
            <a:r>
              <a:rPr lang="sr-Latn-RS" dirty="0"/>
              <a:t>Na kom mestu u školi se nasilje najčešće desilo?</a:t>
            </a:r>
          </a:p>
          <a:p>
            <a:r>
              <a:rPr lang="sr-Latn-RS" dirty="0"/>
              <a:t>Da li bi prijavili nasilje koje primetite u školi?</a:t>
            </a:r>
          </a:p>
          <a:p>
            <a:r>
              <a:rPr lang="sr-Latn-RS" dirty="0"/>
              <a:t>Da li ste bili žrtva vršnjačkog nasilja?</a:t>
            </a:r>
          </a:p>
        </p:txBody>
      </p:sp>
    </p:spTree>
    <p:extLst>
      <p:ext uri="{BB962C8B-B14F-4D97-AF65-F5344CB8AC3E}">
        <p14:creationId xmlns="" xmlns:p14="http://schemas.microsoft.com/office/powerpoint/2010/main" val="29961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5D6E59C-7092-C14E-A3DF-4DE254F9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Zaključak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62F20D79-74ED-C74B-B5B1-1D08037A6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123388"/>
            <a:ext cx="9603275" cy="3450613"/>
          </a:xfrm>
        </p:spPr>
        <p:txBody>
          <a:bodyPr/>
          <a:lstStyle/>
          <a:p>
            <a:r>
              <a:rPr lang="sr-Latn-RS" dirty="0"/>
              <a:t>Kada vidiš da se nešto čudno dešava prijavi policiji ili svojim roditeljima.Nemoj da ti budeš žrtva nasilja.</a:t>
            </a:r>
          </a:p>
          <a:p>
            <a:r>
              <a:rPr lang="sr-Latn-RS" b="1" dirty="0"/>
              <a:t>Obrati se za pomoć </a:t>
            </a:r>
            <a:r>
              <a:rPr lang="sr-Latn-RS" b="1" dirty="0" smtClean="0"/>
              <a:t>! Ne </a:t>
            </a:r>
            <a:r>
              <a:rPr lang="sr-Latn-RS" b="1" dirty="0"/>
              <a:t>štiti nasilnika 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80C21081-F620-DB4D-B773-6D0ECAE27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094" y="3792203"/>
            <a:ext cx="2403872" cy="17817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268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4CE433E-0A07-7B48-BA02-33D88A6B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                          Hvala na paŽnji</a:t>
            </a:r>
          </a:p>
        </p:txBody>
      </p:sp>
      <p:pic>
        <p:nvPicPr>
          <p:cNvPr id="7" name="Slika 7">
            <a:extLst>
              <a:ext uri="{FF2B5EF4-FFF2-40B4-BE49-F238E27FC236}">
                <a16:creationId xmlns="" xmlns:a16="http://schemas.microsoft.com/office/drawing/2014/main" id="{BC4D89F8-9EAD-BE4B-8102-D619E1502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266" y="2178844"/>
            <a:ext cx="3714750" cy="3590527"/>
          </a:xfrm>
        </p:spPr>
      </p:pic>
    </p:spTree>
    <p:extLst>
      <p:ext uri="{BB962C8B-B14F-4D97-AF65-F5344CB8AC3E}">
        <p14:creationId xmlns="" xmlns:p14="http://schemas.microsoft.com/office/powerpoint/2010/main" val="253260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C5B32A-7B66-9C47-8EE3-5ECCDDD2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Šta je to nasilje i kako se deli?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30040EE1-9D8D-D54F-8797-3D456C20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360" y="2006802"/>
            <a:ext cx="9603275" cy="3450613"/>
          </a:xfrm>
        </p:spPr>
        <p:txBody>
          <a:bodyPr>
            <a:normAutofit fontScale="85000" lnSpcReduction="10000"/>
          </a:bodyPr>
          <a:lstStyle/>
          <a:p>
            <a:r>
              <a:rPr lang="sr-Latn-RS" b="1" dirty="0" smtClean="0"/>
              <a:t>Nas</a:t>
            </a:r>
            <a:r>
              <a:rPr lang="en-US" b="1" dirty="0" err="1" smtClean="0"/>
              <a:t>i</a:t>
            </a:r>
            <a:r>
              <a:rPr lang="sr-Latn-RS" b="1" dirty="0" smtClean="0"/>
              <a:t>lje </a:t>
            </a:r>
            <a:r>
              <a:rPr lang="sr-Latn-RS" dirty="0" smtClean="0"/>
              <a:t> </a:t>
            </a:r>
            <a:r>
              <a:rPr lang="sr-Latn-RS" dirty="0"/>
              <a:t>podrazumeva zloupotrebu sile kao akta agresije kojim se povređuje osobe</a:t>
            </a:r>
            <a:r>
              <a:rPr lang="sr-Latn-RS" dirty="0" smtClean="0"/>
              <a:t>, ili </a:t>
            </a:r>
            <a:r>
              <a:rPr lang="sr-Latn-RS" dirty="0"/>
              <a:t>uništava vlasništvo.</a:t>
            </a:r>
          </a:p>
          <a:p>
            <a:r>
              <a:rPr lang="sr-Latn-RS" b="1" dirty="0"/>
              <a:t>Vrste nasilja
</a:t>
            </a:r>
            <a:r>
              <a:rPr lang="sr-Latn-RS" dirty="0"/>
              <a:t>Psihičko nasilje</a:t>
            </a:r>
          </a:p>
          <a:p>
            <a:r>
              <a:rPr lang="sr-Latn-RS" dirty="0"/>
              <a:t>Fizičko nasilje
Ekonomsko nasilje</a:t>
            </a:r>
          </a:p>
          <a:p>
            <a:r>
              <a:rPr lang="sr-Latn-RS" dirty="0"/>
              <a:t>Vršnjačko nasilje</a:t>
            </a:r>
          </a:p>
          <a:p>
            <a:r>
              <a:rPr lang="sr-Latn-RS" dirty="0"/>
              <a:t>Elektronsko nasilje
Socijalno nasilje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EAD26D51-BB88-FF4E-AF28-86AB2034D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44670">
            <a:off x="6861572" y="3732108"/>
            <a:ext cx="3076575" cy="1743075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67E2A9D8-5B45-6940-A14F-E40F51D5D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94178">
            <a:off x="9437682" y="583091"/>
            <a:ext cx="2605476" cy="168655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68292EC9-0DD4-EC40-B96B-9235ADD8A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10939">
            <a:off x="142381" y="458428"/>
            <a:ext cx="1320665" cy="757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82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641C141-2E5A-6140-BDAD-B51B9A7C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Šta je vršnjačko nasilje?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0EEA1028-4A55-C543-8A17-ADCF24935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Vršnjačk</a:t>
            </a:r>
            <a:r>
              <a:rPr lang="en-US" b="1" dirty="0" smtClean="0"/>
              <a:t>o</a:t>
            </a:r>
            <a:r>
              <a:rPr lang="sr-Latn-RS" b="1" dirty="0" smtClean="0"/>
              <a:t> </a:t>
            </a:r>
            <a:r>
              <a:rPr lang="sr-Latn-RS" b="1" dirty="0"/>
              <a:t>nasilje </a:t>
            </a:r>
            <a:r>
              <a:rPr lang="sr-Latn-RS" dirty="0"/>
              <a:t> je </a:t>
            </a:r>
            <a:r>
              <a:rPr lang="sr-Latn-RS" dirty="0" smtClean="0"/>
              <a:t>neželjeno,</a:t>
            </a:r>
            <a:r>
              <a:rPr lang="en-US" dirty="0" smtClean="0"/>
              <a:t> </a:t>
            </a:r>
            <a:r>
              <a:rPr lang="sr-Latn-RS" dirty="0" smtClean="0"/>
              <a:t>agresivno </a:t>
            </a:r>
            <a:r>
              <a:rPr lang="sr-Latn-RS" dirty="0"/>
              <a:t>ponašanje između dece školskog uzrasta koje se vremenom </a:t>
            </a:r>
            <a:r>
              <a:rPr lang="sr-Latn-RS" dirty="0" smtClean="0"/>
              <a:t>ponavlja</a:t>
            </a:r>
            <a:r>
              <a:rPr lang="en-US" dirty="0" smtClean="0"/>
              <a:t> </a:t>
            </a:r>
            <a:r>
              <a:rPr lang="sr-Latn-RS" dirty="0" smtClean="0"/>
              <a:t>i </a:t>
            </a:r>
            <a:r>
              <a:rPr lang="sr-Latn-RS" dirty="0"/>
              <a:t>ima potencijal da se ponavlja .</a:t>
            </a:r>
            <a:endParaRPr lang="sr-Latn-RS" b="1" dirty="0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4CFAC794-BB90-9D45-83CA-3C8AAD03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0864">
            <a:off x="6965156" y="3741038"/>
            <a:ext cx="2872382" cy="1631673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33C9C5C7-A269-B64A-AE7E-C83AFA9F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57221">
            <a:off x="10543107" y="325767"/>
            <a:ext cx="1666435" cy="1708096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AEE0BC66-C3A3-8945-A678-CBC2E0188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26847">
            <a:off x="-11967" y="164791"/>
            <a:ext cx="1747929" cy="920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0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CDBC19C-6D58-5A4F-9A21-5E6091DCE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Vrste vršnjačkog nasilja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B0125A79-67FD-6147-BBAF-8CD5FED58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Fizičko nasilje
Verbalno nasilje </a:t>
            </a:r>
          </a:p>
          <a:p>
            <a:r>
              <a:rPr lang="sr-Latn-RS"/>
              <a:t>Socijalno nasilje
Psihološko nasilje i</a:t>
            </a:r>
          </a:p>
          <a:p>
            <a:r>
              <a:rPr lang="sr-Latn-RS"/>
              <a:t>Digitalno nasilje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CE8DBC86-0539-A444-B920-6722F680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7139">
            <a:off x="9628944" y="578391"/>
            <a:ext cx="2615047" cy="1222031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68D8D7B3-635A-B94D-96DD-448D8C311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34771">
            <a:off x="4239523" y="4021813"/>
            <a:ext cx="4074825" cy="1954143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803F7038-8194-8647-BD3B-9852739ED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50656" flipH="1" flipV="1">
            <a:off x="129336" y="47808"/>
            <a:ext cx="1184467" cy="130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00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9C71DC91-CC56-2A4A-B7F8-F1BFB049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Dete nasilnik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3173948E-F027-4846-AA0A-02D401B81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Deca koja se nasilno ponašaju često dolaze iz </a:t>
            </a:r>
            <a:r>
              <a:rPr lang="sr-Latn-RS" dirty="0" smtClean="0"/>
              <a:t>disfunkci</a:t>
            </a:r>
            <a:r>
              <a:rPr lang="en-US" dirty="0" err="1" smtClean="0"/>
              <a:t>onalnih</a:t>
            </a:r>
            <a:r>
              <a:rPr lang="sr-Latn-RS" dirty="0" smtClean="0"/>
              <a:t> </a:t>
            </a:r>
            <a:r>
              <a:rPr lang="sr-Latn-RS" dirty="0" smtClean="0"/>
              <a:t>porodica. Mogu </a:t>
            </a:r>
            <a:r>
              <a:rPr lang="sr-Latn-RS" dirty="0"/>
              <a:t>biti </a:t>
            </a:r>
            <a:r>
              <a:rPr lang="sr-Latn-RS" dirty="0" smtClean="0"/>
              <a:t>agresivna,</a:t>
            </a:r>
            <a:r>
              <a:rPr lang="en-US" dirty="0" smtClean="0"/>
              <a:t> </a:t>
            </a:r>
            <a:r>
              <a:rPr lang="sr-Latn-RS" dirty="0" smtClean="0"/>
              <a:t>mogu </a:t>
            </a:r>
            <a:r>
              <a:rPr lang="sr-Latn-RS" dirty="0"/>
              <a:t>imati probleme sa </a:t>
            </a:r>
            <a:r>
              <a:rPr lang="sr-Latn-RS" dirty="0" smtClean="0"/>
              <a:t>profesorima,</a:t>
            </a:r>
            <a:r>
              <a:rPr lang="en-US" dirty="0" smtClean="0"/>
              <a:t> </a:t>
            </a:r>
            <a:r>
              <a:rPr lang="sr-Latn-RS" dirty="0" smtClean="0"/>
              <a:t>ocenama,</a:t>
            </a:r>
            <a:r>
              <a:rPr lang="en-US" dirty="0" smtClean="0"/>
              <a:t> </a:t>
            </a:r>
            <a:r>
              <a:rPr lang="sr-Latn-RS" dirty="0" smtClean="0"/>
              <a:t>drugarima </a:t>
            </a:r>
            <a:r>
              <a:rPr lang="sr-Latn-RS" dirty="0"/>
              <a:t>iz odeljenja .Takvo dete će tražiti učenika slabijeg od sebe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sr-Latn-RS" dirty="0" smtClean="0"/>
              <a:t>nad </a:t>
            </a:r>
            <a:r>
              <a:rPr lang="sr-Latn-RS" dirty="0"/>
              <a:t>kojim će biti fizički dominantan.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7C5F9F3A-8E4F-BE41-9340-E3FDC200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4296">
            <a:off x="7013971" y="3741038"/>
            <a:ext cx="3057525" cy="2059782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9F726F26-1BEA-6149-B65F-D65E6585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446484">
            <a:off x="9650221" y="335385"/>
            <a:ext cx="2180400" cy="1450572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39924129-A61D-644A-9F58-021E12AA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50509">
            <a:off x="530420" y="4242664"/>
            <a:ext cx="3494387" cy="1523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1546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7F4FC4D-B7E8-CB43-9451-7F5043DA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735" y="840238"/>
            <a:ext cx="9603275" cy="1049235"/>
          </a:xfrm>
        </p:spPr>
        <p:txBody>
          <a:bodyPr/>
          <a:lstStyle/>
          <a:p>
            <a:r>
              <a:rPr lang="sr-Latn-RS"/>
              <a:t>Dete žrtva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A05A8905-95A2-6545-AAE6-1EB3F5CE5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Dete </a:t>
            </a:r>
            <a:r>
              <a:rPr lang="sr-Latn-RS" dirty="0" smtClean="0"/>
              <a:t>žrtva vršnjačkog </a:t>
            </a:r>
            <a:r>
              <a:rPr lang="sr-Latn-RS" dirty="0"/>
              <a:t>nasilja je uglavnom </a:t>
            </a:r>
            <a:r>
              <a:rPr lang="sr-Latn-RS" dirty="0" smtClean="0"/>
              <a:t>tiho, mirno, povučeno, ili </a:t>
            </a:r>
            <a:r>
              <a:rPr lang="sr-Latn-RS" dirty="0"/>
              <a:t>se po nekim karakteristikama  razlikuje od svojih vršnjaka.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39461FA4-2676-B84A-B7BD-86386863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41316">
            <a:off x="6096000" y="3428999"/>
            <a:ext cx="3429000" cy="2224088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20AA1F09-1AA8-184B-802E-470C3B08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81345">
            <a:off x="9919244" y="553866"/>
            <a:ext cx="2026644" cy="1158172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C861B311-B895-6649-B893-56FEB2056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685834" flipV="1">
            <a:off x="-27924" y="262943"/>
            <a:ext cx="1577995" cy="1025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955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0724BF6-D6B7-1040-ABCD-13E0B826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Kako se boriti protiv vršnjačkog nasilja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296C7D70-A3A7-C04B-BB79-C188C895D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U borbi protiv vršnjačkog nasilja </a:t>
            </a:r>
            <a:r>
              <a:rPr lang="sr-Latn-RS" dirty="0" smtClean="0"/>
              <a:t>država, škola, roditelji </a:t>
            </a:r>
            <a:r>
              <a:rPr lang="sr-Latn-RS" dirty="0"/>
              <a:t>i stručnjaci moraju da se bore </a:t>
            </a:r>
            <a:r>
              <a:rPr lang="sr-Latn-RS" dirty="0" smtClean="0"/>
              <a:t>zajedno. Bilo </a:t>
            </a:r>
            <a:r>
              <a:rPr lang="sr-Latn-RS" dirty="0"/>
              <a:t>da je dete počinilac ili žrtva </a:t>
            </a:r>
            <a:r>
              <a:rPr lang="sr-Latn-RS" dirty="0" smtClean="0"/>
              <a:t>nasilja, potrebno </a:t>
            </a:r>
            <a:r>
              <a:rPr lang="sr-Latn-RS" dirty="0"/>
              <a:t>je izvršiti korekciju </a:t>
            </a:r>
            <a:r>
              <a:rPr lang="sr-Latn-RS" dirty="0" smtClean="0"/>
              <a:t>ponašanja, a </a:t>
            </a:r>
            <a:r>
              <a:rPr lang="sr-Latn-RS" dirty="0"/>
              <a:t>u taj proces moraju biti uključeni psiholozi ili </a:t>
            </a:r>
            <a:r>
              <a:rPr lang="sr-Latn-RS" dirty="0" smtClean="0"/>
              <a:t>pedagozi, </a:t>
            </a:r>
            <a:r>
              <a:rPr lang="sr-Latn-RS" dirty="0"/>
              <a:t>profesor i roditelj.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EDEAA1A3-1804-0941-BA1D-5164F74F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36358">
            <a:off x="8661797" y="4108334"/>
            <a:ext cx="2452687" cy="1791824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E10AD884-2706-9345-B54D-0D6B7B6E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92834">
            <a:off x="535355" y="4119099"/>
            <a:ext cx="2863453" cy="1846642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8466D919-2881-654F-9EB0-16F1183B0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4237" flipV="1">
            <a:off x="10735605" y="112887"/>
            <a:ext cx="1201298" cy="1746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481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EC37C3A-6F56-0142-AD1F-8CA2E0FED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81" y="196170"/>
            <a:ext cx="9603275" cy="1049235"/>
          </a:xfrm>
        </p:spPr>
        <p:txBody>
          <a:bodyPr/>
          <a:lstStyle/>
          <a:p>
            <a:r>
              <a:rPr lang="sr-Latn-RS"/>
              <a:t>Dan borbe protiv  vršnjačkog  nasilja 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="" xmlns:a16="http://schemas.microsoft.com/office/drawing/2014/main" id="{509AA918-BE0D-3E44-B8DA-99A67AC2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Ovaj dan obeležava se 24</a:t>
            </a:r>
            <a:r>
              <a:rPr lang="sr-Latn-RS" dirty="0" smtClean="0"/>
              <a:t>. februara </a:t>
            </a:r>
            <a:r>
              <a:rPr lang="sr-Latn-RS" dirty="0"/>
              <a:t>kao i svake godine poslednje srede u februaru pod nazivom „Dan rozih </a:t>
            </a:r>
            <a:r>
              <a:rPr lang="sr-Latn-RS" dirty="0" smtClean="0"/>
              <a:t>majica“. Sve </a:t>
            </a:r>
            <a:r>
              <a:rPr lang="sr-Latn-RS" dirty="0"/>
              <a:t>je počelo 2007 godine.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1B907738-D0D2-F148-AB83-A9B130DF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27700">
            <a:off x="7499964" y="3242709"/>
            <a:ext cx="2662208" cy="3006077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BE7D42A1-E705-4741-868C-42E3DAA1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01181" flipH="1" flipV="1">
            <a:off x="74882" y="150489"/>
            <a:ext cx="1701508" cy="933465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4DBC6470-7636-0E40-9E3B-2B522F3FB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6715">
            <a:off x="10798919" y="181258"/>
            <a:ext cx="858893" cy="1257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141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5FA473F-501E-2944-9FAE-11AB0C49C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="" xmlns:a16="http://schemas.microsoft.com/office/drawing/2014/main" id="{F62752F0-E320-CA42-A638-0314DECF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0031" y="0"/>
            <a:ext cx="6780034" cy="6858000"/>
          </a:xfrm>
        </p:spPr>
      </p:pic>
      <p:pic>
        <p:nvPicPr>
          <p:cNvPr id="5" name="Slika 5">
            <a:extLst>
              <a:ext uri="{FF2B5EF4-FFF2-40B4-BE49-F238E27FC236}">
                <a16:creationId xmlns="" xmlns:a16="http://schemas.microsoft.com/office/drawing/2014/main" id="{96048F46-38B5-DA48-AF05-475879EDE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9" y="82081"/>
            <a:ext cx="5834062" cy="6775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907916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310</Words>
  <Application>Microsoft Office PowerPoint</Application>
  <PresentationFormat>Custom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Galerija</vt:lpstr>
      <vt:lpstr>Dan borbe protiv vršnjačkog nasilja</vt:lpstr>
      <vt:lpstr>Šta je to nasilje i kako se deli?</vt:lpstr>
      <vt:lpstr>Šta je vršnjačko nasilje?</vt:lpstr>
      <vt:lpstr>Vrste vršnjačkog nasilja</vt:lpstr>
      <vt:lpstr>Dete nasilnik</vt:lpstr>
      <vt:lpstr>Dete žrtva </vt:lpstr>
      <vt:lpstr>Kako se boriti protiv vršnjačkog nasilja</vt:lpstr>
      <vt:lpstr>Dan borbe protiv  vršnjačkog  nasilja </vt:lpstr>
      <vt:lpstr>Slide 9</vt:lpstr>
      <vt:lpstr>Slide 10</vt:lpstr>
      <vt:lpstr>Pitanja</vt:lpstr>
      <vt:lpstr>Zaključak </vt:lpstr>
      <vt:lpstr>                          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borbe protiv vršnjačkog nasilja</dc:title>
  <dc:creator>Nepoznat korisnik</dc:creator>
  <cp:lastModifiedBy>user</cp:lastModifiedBy>
  <cp:revision>9</cp:revision>
  <dcterms:created xsi:type="dcterms:W3CDTF">2021-02-24T18:53:06Z</dcterms:created>
  <dcterms:modified xsi:type="dcterms:W3CDTF">2021-02-25T19:17:58Z</dcterms:modified>
</cp:coreProperties>
</file>